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64" autoAdjust="0"/>
  </p:normalViewPr>
  <p:slideViewPr>
    <p:cSldViewPr snapToGrid="0">
      <p:cViewPr varScale="1">
        <p:scale>
          <a:sx n="77" d="100"/>
          <a:sy n="77" d="100"/>
        </p:scale>
        <p:origin x="12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23.08.2022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 23.08.2022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Schweizer Nettostromproduktion</a:t>
            </a:r>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8" name="Inhaltsplatzhalter 7">
            <a:extLst>
              <a:ext uri="{FF2B5EF4-FFF2-40B4-BE49-F238E27FC236}">
                <a16:creationId xmlns:a16="http://schemas.microsoft.com/office/drawing/2014/main" id="{52AEAFC9-285F-2FC1-390D-6AA8FAA4A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6" name="Inhaltsplatzhalter 5">
            <a:extLst>
              <a:ext uri="{FF2B5EF4-FFF2-40B4-BE49-F238E27FC236}">
                <a16:creationId xmlns:a16="http://schemas.microsoft.com/office/drawing/2014/main" id="{6138E298-58A8-501B-098E-8D8FBA13B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8" name="Inhaltsplatzhalter 7">
            <a:extLst>
              <a:ext uri="{FF2B5EF4-FFF2-40B4-BE49-F238E27FC236}">
                <a16:creationId xmlns:a16="http://schemas.microsoft.com/office/drawing/2014/main" id="{ECECF738-9C85-BAE3-E4D8-D9D4D5AA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auf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erstellen, automatisches Hochladen der Diagramme und CSV-Dateien auf swissnuclear.ch, Verbesserungsvorschläge umsetzen </a:t>
            </a:r>
            <a:r>
              <a:rPr lang="de-CH" dirty="0">
                <a:sym typeface="Wingdings" panose="05000000000000000000" pitchFamily="2" charset="2"/>
              </a:rPr>
              <a:t></a:t>
            </a:r>
            <a:endParaRPr lang="de-CH" dirty="0"/>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13" name="Inhaltsplatzhalter 12">
            <a:extLst>
              <a:ext uri="{FF2B5EF4-FFF2-40B4-BE49-F238E27FC236}">
                <a16:creationId xmlns:a16="http://schemas.microsoft.com/office/drawing/2014/main" id="{25FB25C1-E3EB-5712-9C16-ED6150E6F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7" name="Inhaltsplatzhalter 6">
            <a:extLst>
              <a:ext uri="{FF2B5EF4-FFF2-40B4-BE49-F238E27FC236}">
                <a16:creationId xmlns:a16="http://schemas.microsoft.com/office/drawing/2014/main" id="{1E35D481-16EB-D039-4111-6ECC6CCE2E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6" name="Inhaltsplatzhalter 5">
            <a:extLst>
              <a:ext uri="{FF2B5EF4-FFF2-40B4-BE49-F238E27FC236}">
                <a16:creationId xmlns:a16="http://schemas.microsoft.com/office/drawing/2014/main" id="{2BAB5BFE-1582-60FE-2930-4829B384E32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993</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Nettostromproduktion</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16</cp:revision>
  <dcterms:created xsi:type="dcterms:W3CDTF">2022-08-12T12:45:28Z</dcterms:created>
  <dcterms:modified xsi:type="dcterms:W3CDTF">2022-08-23T06:24:08Z</dcterms:modified>
</cp:coreProperties>
</file>